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1837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42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562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335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209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157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29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65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16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961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814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C4AF191-B8BC-443A-8C1C-CCB01E3952A4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14184029-A030-406F-BBE5-02E5EDCE6D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86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6F8AD-3D9D-4D1F-954E-E263759F9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46522"/>
            <a:ext cx="9144000" cy="889311"/>
          </a:xfrm>
        </p:spPr>
        <p:txBody>
          <a:bodyPr>
            <a:normAutofit fontScale="90000"/>
          </a:bodyPr>
          <a:lstStyle/>
          <a:p>
            <a:r>
              <a:rPr lang="en-US" dirty="0"/>
              <a:t>MIS 665-Final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DB00B9-8BF9-4ABC-87C3-641C1BBA72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57980" y="3435833"/>
            <a:ext cx="2237295" cy="45148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By: Ethan Blouin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4644088-14C0-47B4-B821-0692DF54A6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20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15"/>
    </mc:Choice>
    <mc:Fallback>
      <p:transition spd="slow" advTm="6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A3802-C0E0-44DF-8BCF-FCEF9DD28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FC594-EB81-4C3B-B73B-7E5BAA96C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18262" cy="2369303"/>
          </a:xfrm>
        </p:spPr>
        <p:txBody>
          <a:bodyPr/>
          <a:lstStyle/>
          <a:p>
            <a:r>
              <a:rPr lang="en-US" dirty="0"/>
              <a:t>Imdb.com movie dataset</a:t>
            </a:r>
          </a:p>
          <a:p>
            <a:r>
              <a:rPr lang="en-US" dirty="0"/>
              <a:t>Over 5000 rows of data</a:t>
            </a:r>
          </a:p>
          <a:p>
            <a:r>
              <a:rPr lang="en-US" dirty="0"/>
              <a:t>28 columns of attributes</a:t>
            </a:r>
          </a:p>
          <a:p>
            <a:r>
              <a:rPr lang="en-US" dirty="0"/>
              <a:t>3 different data types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992CD5-0F1B-4B9C-AE1F-23D16E2D41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21434613"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939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55"/>
    </mc:Choice>
    <mc:Fallback>
      <p:transition spd="slow" advTm="60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95918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53DE0-AA62-451F-93B4-B0899C9E9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226" y="365125"/>
            <a:ext cx="6599548" cy="1325563"/>
          </a:xfrm>
        </p:spPr>
        <p:txBody>
          <a:bodyPr/>
          <a:lstStyle/>
          <a:p>
            <a:r>
              <a:rPr lang="en-US" dirty="0"/>
              <a:t>Original Dataset Correlation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5A0638-5CC8-4BBB-8B46-F3769CAB76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4437677"/>
              </p:ext>
            </p:extLst>
          </p:nvPr>
        </p:nvGraphicFramePr>
        <p:xfrm>
          <a:off x="2016621" y="1249144"/>
          <a:ext cx="8158758" cy="4359712"/>
        </p:xfrm>
        <a:graphic>
          <a:graphicData uri="http://schemas.openxmlformats.org/drawingml/2006/table">
            <a:tbl>
              <a:tblPr/>
              <a:tblGrid>
                <a:gridCol w="4079379">
                  <a:extLst>
                    <a:ext uri="{9D8B030D-6E8A-4147-A177-3AD203B41FA5}">
                      <a16:colId xmlns:a16="http://schemas.microsoft.com/office/drawing/2014/main" val="2110288034"/>
                    </a:ext>
                  </a:extLst>
                </a:gridCol>
                <a:gridCol w="4079379">
                  <a:extLst>
                    <a:ext uri="{9D8B030D-6E8A-4147-A177-3AD203B41FA5}">
                      <a16:colId xmlns:a16="http://schemas.microsoft.com/office/drawing/2014/main" val="1822438643"/>
                    </a:ext>
                  </a:extLst>
                </a:gridCol>
              </a:tblGrid>
              <a:tr h="271959">
                <a:tc>
                  <a:txBody>
                    <a:bodyPr/>
                    <a:lstStyle/>
                    <a:p>
                      <a:pPr algn="r" fontAlgn="ctr"/>
                      <a:endParaRPr lang="en-US" sz="1400" b="1">
                        <a:effectLst/>
                      </a:endParaRP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imdb_score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067821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num_voted_users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0.410965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26791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num_critic_for_reviews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0.305303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1467768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num_user_for_reviews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0.292475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6373866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duration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0.261662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0336237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movie_facebook_likes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0.247049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2918667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gross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0.198021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7703634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director_facebook_likes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0.170802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7308178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cast_total_facebook_likes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0.085787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0057874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actor_2_facebook_likes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0.083808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783849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actor_1_facebook_likes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0.076099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8480228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aspect_ratio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0.059445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319371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actor_3_facebook_likes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0.052633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9048179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budget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0.030688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882483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facenumber_in_poster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>
                          <a:effectLst/>
                        </a:rPr>
                        <a:t>-0.062958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789429"/>
                  </a:ext>
                </a:extLst>
              </a:tr>
              <a:tr h="271959"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b="1">
                          <a:effectLst/>
                        </a:rPr>
                        <a:t>title_year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dirty="0">
                          <a:effectLst/>
                        </a:rPr>
                        <a:t>-0.209167</a:t>
                      </a:r>
                    </a:p>
                  </a:txBody>
                  <a:tcPr marL="29561" marR="29561" marT="29561" marB="295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8992385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5A60E71-4B2F-469E-AF21-FAE725C88A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037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94"/>
    </mc:Choice>
    <mc:Fallback>
      <p:transition spd="slow" advTm="24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3AF2-99A5-4527-95BE-2E34A11B3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875CB-11D9-424D-BF66-A4D922ECB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75554"/>
          </a:xfrm>
        </p:spPr>
        <p:txBody>
          <a:bodyPr/>
          <a:lstStyle/>
          <a:p>
            <a:r>
              <a:rPr lang="en-US" dirty="0"/>
              <a:t>Null columns</a:t>
            </a:r>
          </a:p>
          <a:p>
            <a:r>
              <a:rPr lang="en-US" dirty="0"/>
              <a:t>Columns that were unimportant to the project were dropped</a:t>
            </a:r>
          </a:p>
          <a:p>
            <a:r>
              <a:rPr lang="en-US" dirty="0"/>
              <a:t>Any columns in the color column that were null, were filled in with color</a:t>
            </a:r>
          </a:p>
          <a:p>
            <a:r>
              <a:rPr lang="en-US" dirty="0"/>
              <a:t>The duration column’s null rows were replaced with the mean of the duration of the rest of the movies</a:t>
            </a:r>
          </a:p>
          <a:p>
            <a:r>
              <a:rPr lang="en-US" dirty="0"/>
              <a:t>Dummy variable were also used for the color column </a:t>
            </a:r>
          </a:p>
          <a:p>
            <a:r>
              <a:rPr lang="en-US" dirty="0"/>
              <a:t>All data was converted to int64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47A081-310C-40F3-B96E-F7A008FF89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150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670"/>
    </mc:Choice>
    <mc:Fallback>
      <p:transition spd="slow" advTm="131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6307C-15A6-4E48-9DE4-FDFC69A2A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Attribute Relationships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BA0510-6257-4579-A3A7-E4419F9A5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690688"/>
            <a:ext cx="3352800" cy="33528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B32F69-744F-4495-AA31-2D8D1687A0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9920" y="543560"/>
            <a:ext cx="3352800" cy="3352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99E01E-695B-4952-BCEF-8F46D9C597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160" y="2534920"/>
            <a:ext cx="3352800" cy="33528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C7BE275-1B85-4A02-BBFE-FA25745B6E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0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327"/>
    </mc:Choice>
    <mc:Fallback>
      <p:transition spd="slow" advTm="112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3F2D4A-3563-4D49-944B-1E5DB494F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D6F51-D6BE-472B-8329-6F1990BBA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75934"/>
          </a:xfrm>
        </p:spPr>
        <p:txBody>
          <a:bodyPr/>
          <a:lstStyle/>
          <a:p>
            <a:r>
              <a:rPr lang="en-US" dirty="0"/>
              <a:t>Better to run regression model with all columns than just a few</a:t>
            </a:r>
          </a:p>
          <a:p>
            <a:r>
              <a:rPr lang="en-US" dirty="0"/>
              <a:t>Duration plays a big part in </a:t>
            </a:r>
            <a:r>
              <a:rPr lang="en-US" dirty="0" err="1"/>
              <a:t>imdb</a:t>
            </a:r>
            <a:r>
              <a:rPr lang="en-US" dirty="0"/>
              <a:t> score</a:t>
            </a:r>
          </a:p>
          <a:p>
            <a:r>
              <a:rPr lang="en-US" dirty="0"/>
              <a:t>Movies were broke up in different clusters based off of popularity</a:t>
            </a:r>
          </a:p>
          <a:p>
            <a:r>
              <a:rPr lang="en-US" dirty="0"/>
              <a:t>All movies in cluster 1 were in category 3, meaning all movies in cluster 1 are extremely popular</a:t>
            </a:r>
          </a:p>
          <a:p>
            <a:r>
              <a:rPr lang="en-US" dirty="0"/>
              <a:t>Cluster 0, while it had popular movies, consist of smaller less known movies 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DFFD85C-B5C7-419A-9E57-4965B1697F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17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030"/>
    </mc:Choice>
    <mc:Fallback>
      <p:transition spd="slow" advTm="78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00127-16E5-4B03-BA51-B9EA43749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563C3-1DAF-471B-B2B4-42C0E9F65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10326"/>
          </a:xfrm>
        </p:spPr>
        <p:txBody>
          <a:bodyPr/>
          <a:lstStyle/>
          <a:p>
            <a:r>
              <a:rPr lang="en-US" dirty="0"/>
              <a:t>Producers should make sure the movies is at least 110 minutes long</a:t>
            </a:r>
          </a:p>
          <a:p>
            <a:r>
              <a:rPr lang="en-US" dirty="0"/>
              <a:t>Having an actors who aren’t necessarily famous, but very active and good with social media is a plus</a:t>
            </a:r>
          </a:p>
          <a:p>
            <a:r>
              <a:rPr lang="en-US" dirty="0"/>
              <a:t>Just because </a:t>
            </a:r>
            <a:r>
              <a:rPr lang="en-US" dirty="0" err="1"/>
              <a:t>imdb</a:t>
            </a:r>
            <a:r>
              <a:rPr lang="en-US" dirty="0"/>
              <a:t> score is high doesn’t guarantee a high gross figure</a:t>
            </a:r>
          </a:p>
          <a:p>
            <a:r>
              <a:rPr lang="en-US" dirty="0"/>
              <a:t>Most attributes had small coefficients, so getting multiple attributes correct is very important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D99AD17-720D-4B65-98D2-43971E0358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105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759"/>
    </mc:Choice>
    <mc:Fallback>
      <p:transition spd="slow" advTm="103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125</TotalTime>
  <Words>310</Words>
  <Application>Microsoft Office PowerPoint</Application>
  <PresentationFormat>Widescreen</PresentationFormat>
  <Paragraphs>58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Corbel</vt:lpstr>
      <vt:lpstr>Basis</vt:lpstr>
      <vt:lpstr>MIS 665-Final Project</vt:lpstr>
      <vt:lpstr>The Data</vt:lpstr>
      <vt:lpstr>Original Dataset Correlation</vt:lpstr>
      <vt:lpstr>Data Manipulation  </vt:lpstr>
      <vt:lpstr>Key Attribute Relationships</vt:lpstr>
      <vt:lpstr>Findings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 665-Final Project</dc:title>
  <dc:creator>blouinethan@outlook.com</dc:creator>
  <cp:lastModifiedBy>blouinethan@outlook.com</cp:lastModifiedBy>
  <cp:revision>6</cp:revision>
  <dcterms:created xsi:type="dcterms:W3CDTF">2018-12-06T01:40:12Z</dcterms:created>
  <dcterms:modified xsi:type="dcterms:W3CDTF">2018-12-06T03:45:58Z</dcterms:modified>
</cp:coreProperties>
</file>

<file path=docProps/thumbnail.jpeg>
</file>